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lory T." initials="MT" lastIdx="3" clrIdx="0">
    <p:extLst>
      <p:ext uri="{19B8F6BF-5375-455C-9EA6-DF929625EA0E}">
        <p15:presenceInfo xmlns:p15="http://schemas.microsoft.com/office/powerpoint/2012/main" userId="ae82e0382fce8a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6" d="100"/>
          <a:sy n="56" d="100"/>
        </p:scale>
        <p:origin x="31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lory T." userId="ae82e0382fce8ab4" providerId="LiveId" clId="{6F2EB04D-BAF3-4472-B391-2546E623CDFD}"/>
    <pc:docChg chg="undo custSel addSld modSld modMainMaster modNotesMaster">
      <pc:chgData name="Mallory T." userId="ae82e0382fce8ab4" providerId="LiveId" clId="{6F2EB04D-BAF3-4472-B391-2546E623CDFD}" dt="2024-12-17T00:08:46.959" v="610" actId="14100"/>
      <pc:docMkLst>
        <pc:docMk/>
      </pc:docMkLst>
      <pc:sldChg chg="addSp delSp modSp mod setBg modCm chgLayout modNotes">
        <pc:chgData name="Mallory T." userId="ae82e0382fce8ab4" providerId="LiveId" clId="{6F2EB04D-BAF3-4472-B391-2546E623CDFD}" dt="2024-12-17T00:08:46.959" v="610" actId="14100"/>
        <pc:sldMkLst>
          <pc:docMk/>
          <pc:sldMk cId="1376445473" sldId="256"/>
        </pc:sldMkLst>
        <pc:spChg chg="add del mod ord">
          <ac:chgData name="Mallory T." userId="ae82e0382fce8ab4" providerId="LiveId" clId="{6F2EB04D-BAF3-4472-B391-2546E623CDFD}" dt="2024-12-16T22:34:47.218" v="435" actId="478"/>
          <ac:spMkLst>
            <pc:docMk/>
            <pc:sldMk cId="1376445473" sldId="256"/>
            <ac:spMk id="8" creationId="{6CB77BB9-0BAC-1804-6F63-1C7114C0231A}"/>
          </ac:spMkLst>
        </pc:spChg>
        <pc:spChg chg="add del mod ord">
          <ac:chgData name="Mallory T." userId="ae82e0382fce8ab4" providerId="LiveId" clId="{6F2EB04D-BAF3-4472-B391-2546E623CDFD}" dt="2024-12-16T22:34:43.476" v="434" actId="478"/>
          <ac:spMkLst>
            <pc:docMk/>
            <pc:sldMk cId="1376445473" sldId="256"/>
            <ac:spMk id="9" creationId="{5EB58545-78D0-FFD4-30CC-838297FB174F}"/>
          </ac:spMkLst>
        </pc:spChg>
        <pc:spChg chg="add mod">
          <ac:chgData name="Mallory T." userId="ae82e0382fce8ab4" providerId="LiveId" clId="{6F2EB04D-BAF3-4472-B391-2546E623CDFD}" dt="2024-12-17T00:05:48.912" v="578" actId="1076"/>
          <ac:spMkLst>
            <pc:docMk/>
            <pc:sldMk cId="1376445473" sldId="256"/>
            <ac:spMk id="12" creationId="{B5062AB3-6F14-5182-BB8A-C8FF7286C479}"/>
          </ac:spMkLst>
        </pc:spChg>
        <pc:spChg chg="add mod">
          <ac:chgData name="Mallory T." userId="ae82e0382fce8ab4" providerId="LiveId" clId="{6F2EB04D-BAF3-4472-B391-2546E623CDFD}" dt="2024-12-16T23:58:39.756" v="532" actId="1076"/>
          <ac:spMkLst>
            <pc:docMk/>
            <pc:sldMk cId="1376445473" sldId="256"/>
            <ac:spMk id="25" creationId="{6712778F-50A7-4426-9151-CDB1316B81C1}"/>
          </ac:spMkLst>
        </pc:spChg>
        <pc:spChg chg="add mod">
          <ac:chgData name="Mallory T." userId="ae82e0382fce8ab4" providerId="LiveId" clId="{6F2EB04D-BAF3-4472-B391-2546E623CDFD}" dt="2024-12-17T00:05:44.823" v="577" actId="1076"/>
          <ac:spMkLst>
            <pc:docMk/>
            <pc:sldMk cId="1376445473" sldId="256"/>
            <ac:spMk id="44" creationId="{141B16C8-447C-D47B-3ACD-81835BFFD82F}"/>
          </ac:spMkLst>
        </pc:spChg>
        <pc:spChg chg="add mod">
          <ac:chgData name="Mallory T." userId="ae82e0382fce8ab4" providerId="LiveId" clId="{6F2EB04D-BAF3-4472-B391-2546E623CDFD}" dt="2024-12-17T00:08:34.947" v="607" actId="1076"/>
          <ac:spMkLst>
            <pc:docMk/>
            <pc:sldMk cId="1376445473" sldId="256"/>
            <ac:spMk id="45" creationId="{65107CEF-BD43-70C9-4631-D77FE580AD4F}"/>
          </ac:spMkLst>
        </pc:spChg>
        <pc:picChg chg="add mod">
          <ac:chgData name="Mallory T." userId="ae82e0382fce8ab4" providerId="LiveId" clId="{6F2EB04D-BAF3-4472-B391-2546E623CDFD}" dt="2024-12-17T00:03:31.244" v="561" actId="1076"/>
          <ac:picMkLst>
            <pc:docMk/>
            <pc:sldMk cId="1376445473" sldId="256"/>
            <ac:picMk id="3" creationId="{37127C7E-C884-7392-E1B3-56E544CE1039}"/>
          </ac:picMkLst>
        </pc:picChg>
        <pc:picChg chg="del mod">
          <ac:chgData name="Mallory T." userId="ae82e0382fce8ab4" providerId="LiveId" clId="{6F2EB04D-BAF3-4472-B391-2546E623CDFD}" dt="2024-12-16T22:26:49.553" v="370" actId="478"/>
          <ac:picMkLst>
            <pc:docMk/>
            <pc:sldMk cId="1376445473" sldId="256"/>
            <ac:picMk id="5" creationId="{20A8FBDE-47C3-CC84-7BCE-5E651A12C7F0}"/>
          </ac:picMkLst>
        </pc:picChg>
        <pc:picChg chg="add del mod">
          <ac:chgData name="Mallory T." userId="ae82e0382fce8ab4" providerId="LiveId" clId="{6F2EB04D-BAF3-4472-B391-2546E623CDFD}" dt="2024-12-16T22:27:51.661" v="373" actId="478"/>
          <ac:picMkLst>
            <pc:docMk/>
            <pc:sldMk cId="1376445473" sldId="256"/>
            <ac:picMk id="6" creationId="{2113AEBC-ADFA-1CEC-16F6-EA0144D3D89B}"/>
          </ac:picMkLst>
        </pc:picChg>
        <pc:picChg chg="add mod modCrop">
          <ac:chgData name="Mallory T." userId="ae82e0382fce8ab4" providerId="LiveId" clId="{6F2EB04D-BAF3-4472-B391-2546E623CDFD}" dt="2024-12-17T00:00:15.639" v="552"/>
          <ac:picMkLst>
            <pc:docMk/>
            <pc:sldMk cId="1376445473" sldId="256"/>
            <ac:picMk id="7" creationId="{94DF6627-8103-4029-3F1F-4F4D19C5790E}"/>
          </ac:picMkLst>
        </pc:picChg>
        <pc:picChg chg="add del mod modCrop">
          <ac:chgData name="Mallory T." userId="ae82e0382fce8ab4" providerId="LiveId" clId="{6F2EB04D-BAF3-4472-B391-2546E623CDFD}" dt="2024-12-16T23:54:16.021" v="506" actId="478"/>
          <ac:picMkLst>
            <pc:docMk/>
            <pc:sldMk cId="1376445473" sldId="256"/>
            <ac:picMk id="22" creationId="{70CBA006-41C8-8BF2-6311-CD28F204FCED}"/>
          </ac:picMkLst>
        </pc:picChg>
        <pc:picChg chg="add mod modCrop">
          <ac:chgData name="Mallory T." userId="ae82e0382fce8ab4" providerId="LiveId" clId="{6F2EB04D-BAF3-4472-B391-2546E623CDFD}" dt="2024-12-16T23:59:32.069" v="543"/>
          <ac:picMkLst>
            <pc:docMk/>
            <pc:sldMk cId="1376445473" sldId="256"/>
            <ac:picMk id="24" creationId="{FFACF61C-B7D4-F1B0-6BE5-C10CC833FDC4}"/>
          </ac:picMkLst>
        </pc:picChg>
        <pc:picChg chg="add del mod">
          <ac:chgData name="Mallory T." userId="ae82e0382fce8ab4" providerId="LiveId" clId="{6F2EB04D-BAF3-4472-B391-2546E623CDFD}" dt="2024-12-16T23:44:58.706" v="470" actId="478"/>
          <ac:picMkLst>
            <pc:docMk/>
            <pc:sldMk cId="1376445473" sldId="256"/>
            <ac:picMk id="33" creationId="{58374A31-3142-AC38-EA6B-7AD15D400A40}"/>
          </ac:picMkLst>
        </pc:picChg>
        <pc:picChg chg="add mod modCrop">
          <ac:chgData name="Mallory T." userId="ae82e0382fce8ab4" providerId="LiveId" clId="{6F2EB04D-BAF3-4472-B391-2546E623CDFD}" dt="2024-12-17T00:05:31.887" v="574" actId="1076"/>
          <ac:picMkLst>
            <pc:docMk/>
            <pc:sldMk cId="1376445473" sldId="256"/>
            <ac:picMk id="34" creationId="{98C5910A-B30C-7D6D-1412-14C90378FCA7}"/>
          </ac:picMkLst>
        </pc:picChg>
        <pc:picChg chg="add mod modCrop">
          <ac:chgData name="Mallory T." userId="ae82e0382fce8ab4" providerId="LiveId" clId="{6F2EB04D-BAF3-4472-B391-2546E623CDFD}" dt="2024-12-17T00:08:42.988" v="609" actId="1076"/>
          <ac:picMkLst>
            <pc:docMk/>
            <pc:sldMk cId="1376445473" sldId="256"/>
            <ac:picMk id="43" creationId="{C4F30F55-7E87-738D-34A6-34013B96FF6D}"/>
          </ac:picMkLst>
        </pc:picChg>
        <pc:cxnChg chg="mod ord">
          <ac:chgData name="Mallory T." userId="ae82e0382fce8ab4" providerId="LiveId" clId="{6F2EB04D-BAF3-4472-B391-2546E623CDFD}" dt="2024-12-16T23:58:16.592" v="527" actId="14100"/>
          <ac:cxnSpMkLst>
            <pc:docMk/>
            <pc:sldMk cId="1376445473" sldId="256"/>
            <ac:cxnSpMk id="14" creationId="{22A6DD8A-5E62-5A6E-9971-404C60C05C1C}"/>
          </ac:cxnSpMkLst>
        </pc:cxnChg>
        <pc:cxnChg chg="mod ord">
          <ac:chgData name="Mallory T." userId="ae82e0382fce8ab4" providerId="LiveId" clId="{6F2EB04D-BAF3-4472-B391-2546E623CDFD}" dt="2024-12-16T23:58:24.540" v="529" actId="14100"/>
          <ac:cxnSpMkLst>
            <pc:docMk/>
            <pc:sldMk cId="1376445473" sldId="256"/>
            <ac:cxnSpMk id="16" creationId="{24FEC92B-BC1B-CEFC-030B-7897A6970663}"/>
          </ac:cxnSpMkLst>
        </pc:cxnChg>
        <pc:cxnChg chg="mod ord">
          <ac:chgData name="Mallory T." userId="ae82e0382fce8ab4" providerId="LiveId" clId="{6F2EB04D-BAF3-4472-B391-2546E623CDFD}" dt="2024-12-17T00:05:41.094" v="576" actId="14100"/>
          <ac:cxnSpMkLst>
            <pc:docMk/>
            <pc:sldMk cId="1376445473" sldId="256"/>
            <ac:cxnSpMk id="29" creationId="{309AEBE6-84DD-553D-3D5C-6199200FE4D1}"/>
          </ac:cxnSpMkLst>
        </pc:cxnChg>
        <pc:cxnChg chg="mod ord">
          <ac:chgData name="Mallory T." userId="ae82e0382fce8ab4" providerId="LiveId" clId="{6F2EB04D-BAF3-4472-B391-2546E623CDFD}" dt="2024-12-17T00:05:35.727" v="575" actId="14100"/>
          <ac:cxnSpMkLst>
            <pc:docMk/>
            <pc:sldMk cId="1376445473" sldId="256"/>
            <ac:cxnSpMk id="32" creationId="{A3ECD2AE-CFC3-D042-D161-D2DADC6848A9}"/>
          </ac:cxnSpMkLst>
        </pc:cxnChg>
        <pc:cxnChg chg="mod">
          <ac:chgData name="Mallory T." userId="ae82e0382fce8ab4" providerId="LiveId" clId="{6F2EB04D-BAF3-4472-B391-2546E623CDFD}" dt="2024-12-17T00:08:46.959" v="610" actId="14100"/>
          <ac:cxnSpMkLst>
            <pc:docMk/>
            <pc:sldMk cId="1376445473" sldId="256"/>
            <ac:cxnSpMk id="35" creationId="{D3EE312C-18F7-0D22-2D98-07D7AF641D61}"/>
          </ac:cxnSpMkLst>
        </pc:cxnChg>
        <pc:cxnChg chg="add mod">
          <ac:chgData name="Mallory T." userId="ae82e0382fce8ab4" providerId="LiveId" clId="{6F2EB04D-BAF3-4472-B391-2546E623CDFD}" dt="2024-12-17T00:08:31.275" v="606" actId="1076"/>
          <ac:cxnSpMkLst>
            <pc:docMk/>
            <pc:sldMk cId="1376445473" sldId="256"/>
            <ac:cxnSpMk id="47" creationId="{C13C7E11-0E46-9373-5817-A526705C7261}"/>
          </ac:cxnSpMkLst>
        </pc:cxnChg>
        <pc:cxnChg chg="mod ord">
          <ac:chgData name="Mallory T." userId="ae82e0382fce8ab4" providerId="LiveId" clId="{6F2EB04D-BAF3-4472-B391-2546E623CDFD}" dt="2024-12-16T23:58:56.174" v="536" actId="14100"/>
          <ac:cxnSpMkLst>
            <pc:docMk/>
            <pc:sldMk cId="1376445473" sldId="256"/>
            <ac:cxnSpMk id="61" creationId="{7008583C-790B-F9D3-01FE-49D968F9233C}"/>
          </ac:cxnSpMkLst>
        </pc:cxnChg>
        <pc:cxnChg chg="mod ord">
          <ac:chgData name="Mallory T." userId="ae82e0382fce8ab4" providerId="LiveId" clId="{6F2EB04D-BAF3-4472-B391-2546E623CDFD}" dt="2024-12-16T23:58:51.637" v="535" actId="14100"/>
          <ac:cxnSpMkLst>
            <pc:docMk/>
            <pc:sldMk cId="1376445473" sldId="256"/>
            <ac:cxnSpMk id="63" creationId="{7030C042-95C1-C318-280E-BC12B7983A82}"/>
          </ac:cxnSpMkLst>
        </pc:cxnChg>
      </pc:sldChg>
      <pc:sldChg chg="addSp delSp modSp add mod">
        <pc:chgData name="Mallory T." userId="ae82e0382fce8ab4" providerId="LiveId" clId="{6F2EB04D-BAF3-4472-B391-2546E623CDFD}" dt="2024-12-16T22:34:33.037" v="433"/>
        <pc:sldMkLst>
          <pc:docMk/>
          <pc:sldMk cId="625989833" sldId="257"/>
        </pc:sldMkLst>
        <pc:spChg chg="mod">
          <ac:chgData name="Mallory T." userId="ae82e0382fce8ab4" providerId="LiveId" clId="{6F2EB04D-BAF3-4472-B391-2546E623CDFD}" dt="2024-12-16T22:33:22.002" v="425" actId="571"/>
          <ac:spMkLst>
            <pc:docMk/>
            <pc:sldMk cId="625989833" sldId="257"/>
            <ac:spMk id="7" creationId="{93E4E9FD-8B95-190A-D814-F1C969E16676}"/>
          </ac:spMkLst>
        </pc:spChg>
        <pc:spChg chg="mod topLvl">
          <ac:chgData name="Mallory T." userId="ae82e0382fce8ab4" providerId="LiveId" clId="{6F2EB04D-BAF3-4472-B391-2546E623CDFD}" dt="2024-12-16T22:34:33.037" v="433"/>
          <ac:spMkLst>
            <pc:docMk/>
            <pc:sldMk cId="625989833" sldId="257"/>
            <ac:spMk id="18" creationId="{8855E08F-25BC-A760-0D00-23FA37C711A7}"/>
          </ac:spMkLst>
        </pc:spChg>
        <pc:spChg chg="mod">
          <ac:chgData name="Mallory T." userId="ae82e0382fce8ab4" providerId="LiveId" clId="{6F2EB04D-BAF3-4472-B391-2546E623CDFD}" dt="2024-12-16T22:34:33.037" v="433"/>
          <ac:spMkLst>
            <pc:docMk/>
            <pc:sldMk cId="625989833" sldId="257"/>
            <ac:spMk id="26" creationId="{80C56F32-7427-9747-7EE4-E04054019D81}"/>
          </ac:spMkLst>
        </pc:spChg>
        <pc:grpChg chg="add del mod">
          <ac:chgData name="Mallory T." userId="ae82e0382fce8ab4" providerId="LiveId" clId="{6F2EB04D-BAF3-4472-B391-2546E623CDFD}" dt="2024-12-16T22:33:30.147" v="427" actId="165"/>
          <ac:grpSpMkLst>
            <pc:docMk/>
            <pc:sldMk cId="625989833" sldId="257"/>
            <ac:grpSpMk id="2" creationId="{BFD81302-49E8-46CB-2EA0-709808EF7F78}"/>
          </ac:grpSpMkLst>
        </pc:grpChg>
        <pc:grpChg chg="add mod">
          <ac:chgData name="Mallory T." userId="ae82e0382fce8ab4" providerId="LiveId" clId="{6F2EB04D-BAF3-4472-B391-2546E623CDFD}" dt="2024-12-16T22:33:22.002" v="425" actId="571"/>
          <ac:grpSpMkLst>
            <pc:docMk/>
            <pc:sldMk cId="625989833" sldId="257"/>
            <ac:grpSpMk id="4" creationId="{4FCDCB89-C5D0-D351-EC3C-2EF2F8D50988}"/>
          </ac:grpSpMkLst>
        </pc:grpChg>
        <pc:grpChg chg="add mod">
          <ac:chgData name="Mallory T." userId="ae82e0382fce8ab4" providerId="LiveId" clId="{6F2EB04D-BAF3-4472-B391-2546E623CDFD}" dt="2024-12-16T22:34:33.037" v="433"/>
          <ac:grpSpMkLst>
            <pc:docMk/>
            <pc:sldMk cId="625989833" sldId="257"/>
            <ac:grpSpMk id="9" creationId="{FADBA4A9-854C-C2A0-A3CE-E364D93A2896}"/>
          </ac:grpSpMkLst>
        </pc:grpChg>
        <pc:picChg chg="del mod">
          <ac:chgData name="Mallory T." userId="ae82e0382fce8ab4" providerId="LiveId" clId="{6F2EB04D-BAF3-4472-B391-2546E623CDFD}" dt="2024-12-16T22:32:38.290" v="421" actId="478"/>
          <ac:picMkLst>
            <pc:docMk/>
            <pc:sldMk cId="625989833" sldId="257"/>
            <ac:picMk id="5" creationId="{9FD46272-70E4-3CF5-5E67-4A4B4F2A905B}"/>
          </ac:picMkLst>
        </pc:picChg>
        <pc:picChg chg="mod">
          <ac:chgData name="Mallory T." userId="ae82e0382fce8ab4" providerId="LiveId" clId="{6F2EB04D-BAF3-4472-B391-2546E623CDFD}" dt="2024-12-16T22:34:33.037" v="433"/>
          <ac:picMkLst>
            <pc:docMk/>
            <pc:sldMk cId="625989833" sldId="257"/>
            <ac:picMk id="27" creationId="{281C3CF2-B2E1-D75B-87BD-90561728BF4F}"/>
          </ac:picMkLst>
        </pc:picChg>
        <pc:picChg chg="mod">
          <ac:chgData name="Mallory T." userId="ae82e0382fce8ab4" providerId="LiveId" clId="{6F2EB04D-BAF3-4472-B391-2546E623CDFD}" dt="2024-12-16T22:34:33.037" v="433"/>
          <ac:picMkLst>
            <pc:docMk/>
            <pc:sldMk cId="625989833" sldId="257"/>
            <ac:picMk id="37" creationId="{B33B05FB-61A9-AA6F-0641-B8CA7D03E924}"/>
          </ac:picMkLst>
        </pc:picChg>
        <pc:picChg chg="mod">
          <ac:chgData name="Mallory T." userId="ae82e0382fce8ab4" providerId="LiveId" clId="{6F2EB04D-BAF3-4472-B391-2546E623CDFD}" dt="2024-12-16T22:34:33.037" v="433"/>
          <ac:picMkLst>
            <pc:docMk/>
            <pc:sldMk cId="625989833" sldId="257"/>
            <ac:picMk id="58" creationId="{87FB981C-4041-F02C-A18F-04CA551FDB1F}"/>
          </ac:picMkLst>
        </pc:picChg>
        <pc:picChg chg="mod">
          <ac:chgData name="Mallory T." userId="ae82e0382fce8ab4" providerId="LiveId" clId="{6F2EB04D-BAF3-4472-B391-2546E623CDFD}" dt="2024-12-16T22:34:33.037" v="433"/>
          <ac:picMkLst>
            <pc:docMk/>
            <pc:sldMk cId="625989833" sldId="257"/>
            <ac:picMk id="59" creationId="{2C2DFD41-91D3-D3F1-B2D5-CBD5EEB5D3D3}"/>
          </ac:picMkLst>
        </pc:picChg>
        <pc:cxnChg chg="add mod">
          <ac:chgData name="Mallory T." userId="ae82e0382fce8ab4" providerId="LiveId" clId="{6F2EB04D-BAF3-4472-B391-2546E623CDFD}" dt="2024-12-16T22:33:22.002" v="425" actId="571"/>
          <ac:cxnSpMkLst>
            <pc:docMk/>
            <pc:sldMk cId="625989833" sldId="257"/>
            <ac:cxnSpMk id="3" creationId="{26027052-F621-5EC1-8E14-8416BDCE3379}"/>
          </ac:cxnSpMkLst>
        </pc:cxnChg>
        <pc:cxnChg chg="mod">
          <ac:chgData name="Mallory T." userId="ae82e0382fce8ab4" providerId="LiveId" clId="{6F2EB04D-BAF3-4472-B391-2546E623CDFD}" dt="2024-12-16T22:33:22.002" v="425" actId="571"/>
          <ac:cxnSpMkLst>
            <pc:docMk/>
            <pc:sldMk cId="625989833" sldId="257"/>
            <ac:cxnSpMk id="6" creationId="{CD89CBC9-DC31-6860-0F83-1F974675C387}"/>
          </ac:cxnSpMkLst>
        </pc:cxnChg>
        <pc:cxnChg chg="mod">
          <ac:chgData name="Mallory T." userId="ae82e0382fce8ab4" providerId="LiveId" clId="{6F2EB04D-BAF3-4472-B391-2546E623CDFD}" dt="2024-12-16T22:33:22.002" v="425" actId="571"/>
          <ac:cxnSpMkLst>
            <pc:docMk/>
            <pc:sldMk cId="625989833" sldId="257"/>
            <ac:cxnSpMk id="8" creationId="{6DAC774F-1E5A-DBC1-402F-B897FA648441}"/>
          </ac:cxnSpMkLst>
        </pc:cxnChg>
        <pc:cxnChg chg="mod">
          <ac:chgData name="Mallory T." userId="ae82e0382fce8ab4" providerId="LiveId" clId="{6F2EB04D-BAF3-4472-B391-2546E623CDFD}" dt="2024-12-16T22:34:33.037" v="433"/>
          <ac:cxnSpMkLst>
            <pc:docMk/>
            <pc:sldMk cId="625989833" sldId="257"/>
            <ac:cxnSpMk id="14" creationId="{DC2055E1-2B52-CFB7-A024-1661A03962E1}"/>
          </ac:cxnSpMkLst>
        </pc:cxnChg>
        <pc:cxnChg chg="mod topLvl">
          <ac:chgData name="Mallory T." userId="ae82e0382fce8ab4" providerId="LiveId" clId="{6F2EB04D-BAF3-4472-B391-2546E623CDFD}" dt="2024-12-16T22:34:33.037" v="433"/>
          <ac:cxnSpMkLst>
            <pc:docMk/>
            <pc:sldMk cId="625989833" sldId="257"/>
            <ac:cxnSpMk id="16" creationId="{A3259DA4-7CC9-F8EB-82E2-A35F84C9E17C}"/>
          </ac:cxnSpMkLst>
        </pc:cxnChg>
        <pc:cxnChg chg="mod">
          <ac:chgData name="Mallory T." userId="ae82e0382fce8ab4" providerId="LiveId" clId="{6F2EB04D-BAF3-4472-B391-2546E623CDFD}" dt="2024-12-16T22:34:33.037" v="433"/>
          <ac:cxnSpMkLst>
            <pc:docMk/>
            <pc:sldMk cId="625989833" sldId="257"/>
            <ac:cxnSpMk id="29" creationId="{62EF244D-3D53-CC9F-5ED2-CA3B777FAE2D}"/>
          </ac:cxnSpMkLst>
        </pc:cxnChg>
        <pc:cxnChg chg="mod">
          <ac:chgData name="Mallory T." userId="ae82e0382fce8ab4" providerId="LiveId" clId="{6F2EB04D-BAF3-4472-B391-2546E623CDFD}" dt="2024-12-16T22:34:33.037" v="433"/>
          <ac:cxnSpMkLst>
            <pc:docMk/>
            <pc:sldMk cId="625989833" sldId="257"/>
            <ac:cxnSpMk id="32" creationId="{481922CF-E4F5-8263-E616-79A72A275EDC}"/>
          </ac:cxnSpMkLst>
        </pc:cxnChg>
        <pc:cxnChg chg="mod">
          <ac:chgData name="Mallory T." userId="ae82e0382fce8ab4" providerId="LiveId" clId="{6F2EB04D-BAF3-4472-B391-2546E623CDFD}" dt="2024-12-16T22:34:33.037" v="433"/>
          <ac:cxnSpMkLst>
            <pc:docMk/>
            <pc:sldMk cId="625989833" sldId="257"/>
            <ac:cxnSpMk id="35" creationId="{F04FCAFC-55DD-A1E0-2D17-66A6B9CE6D36}"/>
          </ac:cxnSpMkLst>
        </pc:cxnChg>
        <pc:cxnChg chg="mod">
          <ac:chgData name="Mallory T." userId="ae82e0382fce8ab4" providerId="LiveId" clId="{6F2EB04D-BAF3-4472-B391-2546E623CDFD}" dt="2024-12-16T22:34:33.037" v="433"/>
          <ac:cxnSpMkLst>
            <pc:docMk/>
            <pc:sldMk cId="625989833" sldId="257"/>
            <ac:cxnSpMk id="61" creationId="{BF98340E-F0BB-655E-F086-9503F65B4C11}"/>
          </ac:cxnSpMkLst>
        </pc:cxnChg>
        <pc:cxnChg chg="mod">
          <ac:chgData name="Mallory T." userId="ae82e0382fce8ab4" providerId="LiveId" clId="{6F2EB04D-BAF3-4472-B391-2546E623CDFD}" dt="2024-12-16T22:34:33.037" v="433"/>
          <ac:cxnSpMkLst>
            <pc:docMk/>
            <pc:sldMk cId="625989833" sldId="257"/>
            <ac:cxnSpMk id="63" creationId="{8AFAD851-82DB-77E5-7EC2-7F6AD54868D5}"/>
          </ac:cxnSpMkLst>
        </pc:cxnChg>
        <pc:cxnChg chg="mod">
          <ac:chgData name="Mallory T." userId="ae82e0382fce8ab4" providerId="LiveId" clId="{6F2EB04D-BAF3-4472-B391-2546E623CDFD}" dt="2024-12-16T22:34:33.037" v="433"/>
          <ac:cxnSpMkLst>
            <pc:docMk/>
            <pc:sldMk cId="625989833" sldId="257"/>
            <ac:cxnSpMk id="67" creationId="{63CB2F32-83B6-E7A4-03D2-1F0E58489549}"/>
          </ac:cxnSpMkLst>
        </pc:cxnChg>
        <pc:cxnChg chg="mod topLvl">
          <ac:chgData name="Mallory T." userId="ae82e0382fce8ab4" providerId="LiveId" clId="{6F2EB04D-BAF3-4472-B391-2546E623CDFD}" dt="2024-12-16T22:34:33.037" v="433"/>
          <ac:cxnSpMkLst>
            <pc:docMk/>
            <pc:sldMk cId="625989833" sldId="257"/>
            <ac:cxnSpMk id="76" creationId="{93B702AD-2C22-997A-1D6F-44A69DA1679D}"/>
          </ac:cxnSpMkLst>
        </pc:cxnChg>
      </pc:sldChg>
      <pc:sldMasterChg chg="modSp modSldLayout">
        <pc:chgData name="Mallory T." userId="ae82e0382fce8ab4" providerId="LiveId" clId="{6F2EB04D-BAF3-4472-B391-2546E623CDFD}" dt="2024-12-01T21:20:58.913" v="188"/>
        <pc:sldMasterMkLst>
          <pc:docMk/>
          <pc:sldMasterMk cId="1140634217" sldId="2147483648"/>
        </pc:sldMasterMkLst>
        <pc:sldLayoutChg chg="modSp">
          <pc:chgData name="Mallory T." userId="ae82e0382fce8ab4" providerId="LiveId" clId="{6F2EB04D-BAF3-4472-B391-2546E623CDFD}" dt="2024-12-01T21:20:58.913" v="188"/>
          <pc:sldLayoutMkLst>
            <pc:docMk/>
            <pc:sldMasterMk cId="1140634217" sldId="2147483648"/>
            <pc:sldLayoutMk cId="3732814286" sldId="2147483649"/>
          </pc:sldLayoutMkLst>
        </pc:sldLayoutChg>
        <pc:sldLayoutChg chg="modSp">
          <pc:chgData name="Mallory T." userId="ae82e0382fce8ab4" providerId="LiveId" clId="{6F2EB04D-BAF3-4472-B391-2546E623CDFD}" dt="2024-12-01T21:20:58.913" v="188"/>
          <pc:sldLayoutMkLst>
            <pc:docMk/>
            <pc:sldMasterMk cId="1140634217" sldId="2147483648"/>
            <pc:sldLayoutMk cId="1273376891" sldId="2147483651"/>
          </pc:sldLayoutMkLst>
        </pc:sldLayoutChg>
        <pc:sldLayoutChg chg="modSp">
          <pc:chgData name="Mallory T." userId="ae82e0382fce8ab4" providerId="LiveId" clId="{6F2EB04D-BAF3-4472-B391-2546E623CDFD}" dt="2024-12-01T21:20:58.913" v="188"/>
          <pc:sldLayoutMkLst>
            <pc:docMk/>
            <pc:sldMasterMk cId="1140634217" sldId="2147483648"/>
            <pc:sldLayoutMk cId="272206491" sldId="2147483652"/>
          </pc:sldLayoutMkLst>
        </pc:sldLayoutChg>
        <pc:sldLayoutChg chg="modSp">
          <pc:chgData name="Mallory T." userId="ae82e0382fce8ab4" providerId="LiveId" clId="{6F2EB04D-BAF3-4472-B391-2546E623CDFD}" dt="2024-12-01T21:20:58.913" v="188"/>
          <pc:sldLayoutMkLst>
            <pc:docMk/>
            <pc:sldMasterMk cId="1140634217" sldId="2147483648"/>
            <pc:sldLayoutMk cId="1504715826" sldId="2147483653"/>
          </pc:sldLayoutMkLst>
        </pc:sldLayoutChg>
        <pc:sldLayoutChg chg="modSp">
          <pc:chgData name="Mallory T." userId="ae82e0382fce8ab4" providerId="LiveId" clId="{6F2EB04D-BAF3-4472-B391-2546E623CDFD}" dt="2024-12-01T21:20:58.913" v="188"/>
          <pc:sldLayoutMkLst>
            <pc:docMk/>
            <pc:sldMasterMk cId="1140634217" sldId="2147483648"/>
            <pc:sldLayoutMk cId="1870257572" sldId="2147483656"/>
          </pc:sldLayoutMkLst>
        </pc:sldLayoutChg>
        <pc:sldLayoutChg chg="modSp">
          <pc:chgData name="Mallory T." userId="ae82e0382fce8ab4" providerId="LiveId" clId="{6F2EB04D-BAF3-4472-B391-2546E623CDFD}" dt="2024-12-01T21:20:58.913" v="188"/>
          <pc:sldLayoutMkLst>
            <pc:docMk/>
            <pc:sldMasterMk cId="1140634217" sldId="2147483648"/>
            <pc:sldLayoutMk cId="529014861" sldId="2147483657"/>
          </pc:sldLayoutMkLst>
        </pc:sldLayoutChg>
        <pc:sldLayoutChg chg="modSp">
          <pc:chgData name="Mallory T." userId="ae82e0382fce8ab4" providerId="LiveId" clId="{6F2EB04D-BAF3-4472-B391-2546E623CDFD}" dt="2024-12-01T21:20:58.913" v="188"/>
          <pc:sldLayoutMkLst>
            <pc:docMk/>
            <pc:sldMasterMk cId="1140634217" sldId="2147483648"/>
            <pc:sldLayoutMk cId="2189319329" sldId="2147483659"/>
          </pc:sldLayoutMkLst>
        </pc:sldLayoutChg>
      </pc:sldMasterChg>
      <pc:sldMasterChg chg="modSp setBg modSldLayout">
        <pc:chgData name="Mallory T." userId="ae82e0382fce8ab4" providerId="LiveId" clId="{6F2EB04D-BAF3-4472-B391-2546E623CDFD}" dt="2024-12-16T22:34:33.037" v="433"/>
        <pc:sldMasterMkLst>
          <pc:docMk/>
          <pc:sldMasterMk cId="1759318420" sldId="2147483660"/>
        </pc:sldMasterMkLst>
        <pc:spChg chg="mod">
          <ac:chgData name="Mallory T." userId="ae82e0382fce8ab4" providerId="LiveId" clId="{6F2EB04D-BAF3-4472-B391-2546E623CDFD}" dt="2024-12-16T22:34:33.037" v="433"/>
          <ac:spMkLst>
            <pc:docMk/>
            <pc:sldMasterMk cId="1759318420" sldId="2147483660"/>
            <ac:spMk id="2" creationId="{00000000-0000-0000-0000-000000000000}"/>
          </ac:spMkLst>
        </pc:spChg>
        <pc:spChg chg="mod">
          <ac:chgData name="Mallory T." userId="ae82e0382fce8ab4" providerId="LiveId" clId="{6F2EB04D-BAF3-4472-B391-2546E623CDFD}" dt="2024-12-16T22:34:33.037" v="433"/>
          <ac:spMkLst>
            <pc:docMk/>
            <pc:sldMasterMk cId="1759318420" sldId="2147483660"/>
            <ac:spMk id="3" creationId="{00000000-0000-0000-0000-000000000000}"/>
          </ac:spMkLst>
        </pc:spChg>
        <pc:spChg chg="mod">
          <ac:chgData name="Mallory T." userId="ae82e0382fce8ab4" providerId="LiveId" clId="{6F2EB04D-BAF3-4472-B391-2546E623CDFD}" dt="2024-12-16T22:34:33.037" v="433"/>
          <ac:spMkLst>
            <pc:docMk/>
            <pc:sldMasterMk cId="1759318420" sldId="2147483660"/>
            <ac:spMk id="4" creationId="{00000000-0000-0000-0000-000000000000}"/>
          </ac:spMkLst>
        </pc:spChg>
        <pc:spChg chg="mod">
          <ac:chgData name="Mallory T." userId="ae82e0382fce8ab4" providerId="LiveId" clId="{6F2EB04D-BAF3-4472-B391-2546E623CDFD}" dt="2024-12-16T22:34:33.037" v="433"/>
          <ac:spMkLst>
            <pc:docMk/>
            <pc:sldMasterMk cId="1759318420" sldId="2147483660"/>
            <ac:spMk id="5" creationId="{00000000-0000-0000-0000-000000000000}"/>
          </ac:spMkLst>
        </pc:spChg>
        <pc:spChg chg="mod">
          <ac:chgData name="Mallory T." userId="ae82e0382fce8ab4" providerId="LiveId" clId="{6F2EB04D-BAF3-4472-B391-2546E623CDFD}" dt="2024-12-16T22:34:33.037" v="433"/>
          <ac:spMkLst>
            <pc:docMk/>
            <pc:sldMasterMk cId="1759318420" sldId="2147483660"/>
            <ac:spMk id="6" creationId="{00000000-0000-0000-0000-000000000000}"/>
          </ac:spMkLst>
        </pc:spChg>
        <pc:sldLayoutChg chg="modSp setBg">
          <pc:chgData name="Mallory T." userId="ae82e0382fce8ab4" providerId="LiveId" clId="{6F2EB04D-BAF3-4472-B391-2546E623CDFD}" dt="2024-12-16T22:34:33.037" v="433"/>
          <pc:sldLayoutMkLst>
            <pc:docMk/>
            <pc:sldMasterMk cId="1759318420" sldId="2147483660"/>
            <pc:sldLayoutMk cId="2338595901" sldId="2147483661"/>
          </pc:sldLayoutMkLst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338595901" sldId="2147483661"/>
              <ac:spMk id="2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338595901" sldId="2147483661"/>
              <ac:spMk id="3" creationId="{00000000-0000-0000-0000-000000000000}"/>
            </ac:spMkLst>
          </pc:spChg>
        </pc:sldLayoutChg>
        <pc:sldLayoutChg chg="setBg">
          <pc:chgData name="Mallory T." userId="ae82e0382fce8ab4" providerId="LiveId" clId="{6F2EB04D-BAF3-4472-B391-2546E623CDFD}" dt="2024-12-16T22:31:58.338" v="420"/>
          <pc:sldLayoutMkLst>
            <pc:docMk/>
            <pc:sldMasterMk cId="1759318420" sldId="2147483660"/>
            <pc:sldLayoutMk cId="4079254821" sldId="2147483662"/>
          </pc:sldLayoutMkLst>
        </pc:sldLayoutChg>
        <pc:sldLayoutChg chg="modSp setBg">
          <pc:chgData name="Mallory T." userId="ae82e0382fce8ab4" providerId="LiveId" clId="{6F2EB04D-BAF3-4472-B391-2546E623CDFD}" dt="2024-12-16T22:34:33.037" v="433"/>
          <pc:sldLayoutMkLst>
            <pc:docMk/>
            <pc:sldMasterMk cId="1759318420" sldId="2147483660"/>
            <pc:sldLayoutMk cId="2752646343" sldId="2147483663"/>
          </pc:sldLayoutMkLst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752646343" sldId="2147483663"/>
              <ac:spMk id="2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752646343" sldId="2147483663"/>
              <ac:spMk id="3" creationId="{00000000-0000-0000-0000-000000000000}"/>
            </ac:spMkLst>
          </pc:spChg>
        </pc:sldLayoutChg>
        <pc:sldLayoutChg chg="modSp setBg">
          <pc:chgData name="Mallory T." userId="ae82e0382fce8ab4" providerId="LiveId" clId="{6F2EB04D-BAF3-4472-B391-2546E623CDFD}" dt="2024-12-16T22:34:33.037" v="433"/>
          <pc:sldLayoutMkLst>
            <pc:docMk/>
            <pc:sldMasterMk cId="1759318420" sldId="2147483660"/>
            <pc:sldLayoutMk cId="2158364805" sldId="2147483664"/>
          </pc:sldLayoutMkLst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158364805" sldId="2147483664"/>
              <ac:spMk id="3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158364805" sldId="2147483664"/>
              <ac:spMk id="4" creationId="{00000000-0000-0000-0000-000000000000}"/>
            </ac:spMkLst>
          </pc:spChg>
        </pc:sldLayoutChg>
        <pc:sldLayoutChg chg="modSp setBg">
          <pc:chgData name="Mallory T." userId="ae82e0382fce8ab4" providerId="LiveId" clId="{6F2EB04D-BAF3-4472-B391-2546E623CDFD}" dt="2024-12-16T22:34:33.037" v="433"/>
          <pc:sldLayoutMkLst>
            <pc:docMk/>
            <pc:sldMasterMk cId="1759318420" sldId="2147483660"/>
            <pc:sldLayoutMk cId="933889209" sldId="2147483665"/>
          </pc:sldLayoutMkLst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933889209" sldId="2147483665"/>
              <ac:spMk id="2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933889209" sldId="2147483665"/>
              <ac:spMk id="3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933889209" sldId="2147483665"/>
              <ac:spMk id="4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933889209" sldId="2147483665"/>
              <ac:spMk id="5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933889209" sldId="2147483665"/>
              <ac:spMk id="6" creationId="{00000000-0000-0000-0000-000000000000}"/>
            </ac:spMkLst>
          </pc:spChg>
        </pc:sldLayoutChg>
        <pc:sldLayoutChg chg="setBg">
          <pc:chgData name="Mallory T." userId="ae82e0382fce8ab4" providerId="LiveId" clId="{6F2EB04D-BAF3-4472-B391-2546E623CDFD}" dt="2024-12-16T22:31:58.338" v="420"/>
          <pc:sldLayoutMkLst>
            <pc:docMk/>
            <pc:sldMasterMk cId="1759318420" sldId="2147483660"/>
            <pc:sldLayoutMk cId="1458906379" sldId="2147483666"/>
          </pc:sldLayoutMkLst>
        </pc:sldLayoutChg>
        <pc:sldLayoutChg chg="setBg">
          <pc:chgData name="Mallory T." userId="ae82e0382fce8ab4" providerId="LiveId" clId="{6F2EB04D-BAF3-4472-B391-2546E623CDFD}" dt="2024-12-16T22:31:58.338" v="420"/>
          <pc:sldLayoutMkLst>
            <pc:docMk/>
            <pc:sldMasterMk cId="1759318420" sldId="2147483660"/>
            <pc:sldLayoutMk cId="3535903876" sldId="2147483667"/>
          </pc:sldLayoutMkLst>
        </pc:sldLayoutChg>
        <pc:sldLayoutChg chg="modSp setBg">
          <pc:chgData name="Mallory T." userId="ae82e0382fce8ab4" providerId="LiveId" clId="{6F2EB04D-BAF3-4472-B391-2546E623CDFD}" dt="2024-12-16T22:34:33.037" v="433"/>
          <pc:sldLayoutMkLst>
            <pc:docMk/>
            <pc:sldMasterMk cId="1759318420" sldId="2147483660"/>
            <pc:sldLayoutMk cId="2537855278" sldId="2147483668"/>
          </pc:sldLayoutMkLst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537855278" sldId="2147483668"/>
              <ac:spMk id="2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537855278" sldId="2147483668"/>
              <ac:spMk id="3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537855278" sldId="2147483668"/>
              <ac:spMk id="4" creationId="{00000000-0000-0000-0000-000000000000}"/>
            </ac:spMkLst>
          </pc:spChg>
        </pc:sldLayoutChg>
        <pc:sldLayoutChg chg="modSp setBg">
          <pc:chgData name="Mallory T." userId="ae82e0382fce8ab4" providerId="LiveId" clId="{6F2EB04D-BAF3-4472-B391-2546E623CDFD}" dt="2024-12-16T22:34:33.037" v="433"/>
          <pc:sldLayoutMkLst>
            <pc:docMk/>
            <pc:sldMasterMk cId="1759318420" sldId="2147483660"/>
            <pc:sldLayoutMk cId="2996232534" sldId="2147483669"/>
          </pc:sldLayoutMkLst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996232534" sldId="2147483669"/>
              <ac:spMk id="2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996232534" sldId="2147483669"/>
              <ac:spMk id="3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2996232534" sldId="2147483669"/>
              <ac:spMk id="4" creationId="{00000000-0000-0000-0000-000000000000}"/>
            </ac:spMkLst>
          </pc:spChg>
        </pc:sldLayoutChg>
        <pc:sldLayoutChg chg="setBg">
          <pc:chgData name="Mallory T." userId="ae82e0382fce8ab4" providerId="LiveId" clId="{6F2EB04D-BAF3-4472-B391-2546E623CDFD}" dt="2024-12-16T22:31:58.338" v="420"/>
          <pc:sldLayoutMkLst>
            <pc:docMk/>
            <pc:sldMasterMk cId="1759318420" sldId="2147483660"/>
            <pc:sldLayoutMk cId="2351594512" sldId="2147483670"/>
          </pc:sldLayoutMkLst>
        </pc:sldLayoutChg>
        <pc:sldLayoutChg chg="modSp setBg">
          <pc:chgData name="Mallory T." userId="ae82e0382fce8ab4" providerId="LiveId" clId="{6F2EB04D-BAF3-4472-B391-2546E623CDFD}" dt="2024-12-16T22:34:33.037" v="433"/>
          <pc:sldLayoutMkLst>
            <pc:docMk/>
            <pc:sldMasterMk cId="1759318420" sldId="2147483660"/>
            <pc:sldLayoutMk cId="3384575932" sldId="2147483671"/>
          </pc:sldLayoutMkLst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3384575932" sldId="2147483671"/>
              <ac:spMk id="2" creationId="{00000000-0000-0000-0000-000000000000}"/>
            </ac:spMkLst>
          </pc:spChg>
          <pc:spChg chg="mod">
            <ac:chgData name="Mallory T." userId="ae82e0382fce8ab4" providerId="LiveId" clId="{6F2EB04D-BAF3-4472-B391-2546E623CDFD}" dt="2024-12-16T22:34:33.037" v="433"/>
            <ac:spMkLst>
              <pc:docMk/>
              <pc:sldMasterMk cId="1759318420" sldId="2147483660"/>
              <pc:sldLayoutMk cId="3384575932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39081-8E3E-43F4-96FA-3CB0E307ACD3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09E4E-EA4F-445D-A23F-9179388F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09E4E-EA4F-445D-A23F-9179388F2F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8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1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76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7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7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0962F-E9D3-4039-BA40-CC29545D915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73BD3-0B9A-4B85-87E2-BF9E70BC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5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EE312C-18F7-0D22-2D98-07D7AF641D61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5965517" y="5558400"/>
            <a:ext cx="9074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062AB3-6F14-5182-BB8A-C8FF7286C479}"/>
              </a:ext>
            </a:extLst>
          </p:cNvPr>
          <p:cNvSpPr txBox="1"/>
          <p:nvPr/>
        </p:nvSpPr>
        <p:spPr>
          <a:xfrm>
            <a:off x="3418999" y="171361"/>
            <a:ext cx="1676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Agrostis hyemalis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2778F-50A7-4426-9151-CDB1316B81C1}"/>
              </a:ext>
            </a:extLst>
          </p:cNvPr>
          <p:cNvSpPr txBox="1"/>
          <p:nvPr/>
        </p:nvSpPr>
        <p:spPr>
          <a:xfrm>
            <a:off x="7445964" y="180678"/>
            <a:ext cx="1532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Agrostis </a:t>
            </a:r>
            <a:r>
              <a:rPr lang="en-US" sz="1350" i="1" dirty="0" err="1"/>
              <a:t>perennans</a:t>
            </a:r>
            <a:endParaRPr lang="en-US" sz="135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C5910A-B30C-7D6D-1412-14C90378F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r="5150"/>
          <a:stretch/>
        </p:blipFill>
        <p:spPr>
          <a:xfrm>
            <a:off x="4495280" y="4608757"/>
            <a:ext cx="1470236" cy="2186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4F30F55-7E87-738D-34A6-34013B96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178" t="41843" r="27760" b="31566"/>
          <a:stretch/>
        </p:blipFill>
        <p:spPr>
          <a:xfrm>
            <a:off x="6872933" y="4646540"/>
            <a:ext cx="1803401" cy="1823720"/>
          </a:xfrm>
          <a:prstGeom prst="ellipse">
            <a:avLst/>
          </a:prstGeom>
          <a:ln>
            <a:solidFill>
              <a:schemeClr val="dk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41B16C8-447C-D47B-3ACD-81835BFFD82F}"/>
              </a:ext>
            </a:extLst>
          </p:cNvPr>
          <p:cNvSpPr txBox="1"/>
          <p:nvPr/>
        </p:nvSpPr>
        <p:spPr>
          <a:xfrm>
            <a:off x="3051981" y="6441544"/>
            <a:ext cx="13837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Elymus </a:t>
            </a:r>
            <a:r>
              <a:rPr lang="en-US" sz="1350" i="1" dirty="0" err="1"/>
              <a:t>virginicus</a:t>
            </a:r>
            <a:endParaRPr lang="en-US" sz="135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107CEF-BD43-70C9-4631-D77FE580AD4F}"/>
              </a:ext>
            </a:extLst>
          </p:cNvPr>
          <p:cNvSpPr txBox="1"/>
          <p:nvPr/>
        </p:nvSpPr>
        <p:spPr>
          <a:xfrm>
            <a:off x="8676334" y="5948921"/>
            <a:ext cx="209468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Fungal endophyte hyphae inside endophyte-infected seed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3C7E11-0E46-9373-5817-A526705C7261}"/>
              </a:ext>
            </a:extLst>
          </p:cNvPr>
          <p:cNvCxnSpPr>
            <a:cxnSpLocks/>
          </p:cNvCxnSpPr>
          <p:nvPr/>
        </p:nvCxnSpPr>
        <p:spPr>
          <a:xfrm flipH="1" flipV="1">
            <a:off x="7656784" y="5631181"/>
            <a:ext cx="1110830" cy="539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127C7E-C884-7392-E1B3-56E544CE1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6" y="2335577"/>
            <a:ext cx="11663173" cy="218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F6627-8103-4029-3F1F-4F4D19C57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" t="9620" r="12741" b="26604"/>
          <a:stretch/>
        </p:blipFill>
        <p:spPr>
          <a:xfrm>
            <a:off x="1637331" y="180678"/>
            <a:ext cx="1747843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FEC92B-BC1B-CEFC-030B-7897A6970663}"/>
              </a:ext>
            </a:extLst>
          </p:cNvPr>
          <p:cNvCxnSpPr>
            <a:cxnSpLocks/>
          </p:cNvCxnSpPr>
          <p:nvPr/>
        </p:nvCxnSpPr>
        <p:spPr>
          <a:xfrm flipH="1" flipV="1">
            <a:off x="1637331" y="1895178"/>
            <a:ext cx="571140" cy="1266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A6DD8A-5E62-5A6E-9971-404C60C05C1C}"/>
              </a:ext>
            </a:extLst>
          </p:cNvPr>
          <p:cNvCxnSpPr>
            <a:cxnSpLocks/>
          </p:cNvCxnSpPr>
          <p:nvPr/>
        </p:nvCxnSpPr>
        <p:spPr>
          <a:xfrm flipV="1">
            <a:off x="2214880" y="1895178"/>
            <a:ext cx="1170294" cy="1266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30C042-95C1-C318-280E-BC12B7983A82}"/>
              </a:ext>
            </a:extLst>
          </p:cNvPr>
          <p:cNvCxnSpPr>
            <a:cxnSpLocks/>
          </p:cNvCxnSpPr>
          <p:nvPr/>
        </p:nvCxnSpPr>
        <p:spPr>
          <a:xfrm>
            <a:off x="10760104" y="2067514"/>
            <a:ext cx="0" cy="967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008583C-790B-F9D3-01FE-49D968F9233C}"/>
              </a:ext>
            </a:extLst>
          </p:cNvPr>
          <p:cNvCxnSpPr>
            <a:cxnSpLocks/>
          </p:cNvCxnSpPr>
          <p:nvPr/>
        </p:nvCxnSpPr>
        <p:spPr>
          <a:xfrm flipH="1" flipV="1">
            <a:off x="9012260" y="2062770"/>
            <a:ext cx="1753936" cy="972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FACF61C-B7D4-F1B0-6BE5-C10CC833F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" b="19089"/>
          <a:stretch/>
        </p:blipFill>
        <p:spPr>
          <a:xfrm>
            <a:off x="9012260" y="180678"/>
            <a:ext cx="1747844" cy="18868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ECD2AE-CFC3-D042-D161-D2DADC6848A9}"/>
              </a:ext>
            </a:extLst>
          </p:cNvPr>
          <p:cNvCxnSpPr>
            <a:cxnSpLocks/>
          </p:cNvCxnSpPr>
          <p:nvPr/>
        </p:nvCxnSpPr>
        <p:spPr>
          <a:xfrm flipH="1">
            <a:off x="5965516" y="3035327"/>
            <a:ext cx="959159" cy="1573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9AEBE6-84DD-553D-3D5C-6199200FE4D1}"/>
              </a:ext>
            </a:extLst>
          </p:cNvPr>
          <p:cNvCxnSpPr>
            <a:cxnSpLocks/>
          </p:cNvCxnSpPr>
          <p:nvPr/>
        </p:nvCxnSpPr>
        <p:spPr>
          <a:xfrm flipH="1">
            <a:off x="4495280" y="3035327"/>
            <a:ext cx="2429395" cy="1573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44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07A15-45AB-C247-F8BE-328B75A5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2055E1-2B52-CFB7-A024-1661A03962E1}"/>
              </a:ext>
            </a:extLst>
          </p:cNvPr>
          <p:cNvCxnSpPr>
            <a:cxnSpLocks/>
          </p:cNvCxnSpPr>
          <p:nvPr/>
        </p:nvCxnSpPr>
        <p:spPr>
          <a:xfrm flipV="1">
            <a:off x="2660204" y="1756954"/>
            <a:ext cx="718456" cy="757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0C56F32-7427-9747-7EE4-E04054019D81}"/>
              </a:ext>
            </a:extLst>
          </p:cNvPr>
          <p:cNvSpPr/>
          <p:nvPr/>
        </p:nvSpPr>
        <p:spPr>
          <a:xfrm>
            <a:off x="3608531" y="1040130"/>
            <a:ext cx="1222365" cy="147447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Picture of endophyte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1C3CF2-B2E1-D75B-87BD-90561728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92" y="4540923"/>
            <a:ext cx="1151663" cy="127694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EF244D-3D53-CC9F-5ED2-CA3B777FAE2D}"/>
              </a:ext>
            </a:extLst>
          </p:cNvPr>
          <p:cNvCxnSpPr>
            <a:cxnSpLocks/>
          </p:cNvCxnSpPr>
          <p:nvPr/>
        </p:nvCxnSpPr>
        <p:spPr>
          <a:xfrm flipH="1">
            <a:off x="4539392" y="3429001"/>
            <a:ext cx="998183" cy="1111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1922CF-E4F5-8263-E616-79A72A275EDC}"/>
              </a:ext>
            </a:extLst>
          </p:cNvPr>
          <p:cNvCxnSpPr>
            <a:cxnSpLocks/>
          </p:cNvCxnSpPr>
          <p:nvPr/>
        </p:nvCxnSpPr>
        <p:spPr>
          <a:xfrm>
            <a:off x="5537575" y="3429001"/>
            <a:ext cx="136771" cy="1111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4FCAFC-55DD-A1E0-2D17-66A6B9CE6D3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420069" y="5179397"/>
            <a:ext cx="63354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B33B05FB-61A9-AA6F-0641-B8CA7D03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18" y="4540924"/>
            <a:ext cx="1151661" cy="127694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FB981C-4041-F02C-A18F-04CA551FD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38" y="1053194"/>
            <a:ext cx="1150535" cy="12788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C2DFD41-91D3-D3F1-B2D5-CBD5EEB5D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268" y="1056376"/>
            <a:ext cx="1150535" cy="127569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98340E-F0BB-655E-F086-9503F65B4C11}"/>
              </a:ext>
            </a:extLst>
          </p:cNvPr>
          <p:cNvCxnSpPr/>
          <p:nvPr/>
        </p:nvCxnSpPr>
        <p:spPr>
          <a:xfrm flipH="1" flipV="1">
            <a:off x="7558038" y="2332075"/>
            <a:ext cx="1772919" cy="829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AFAD851-82DB-77E5-7EC2-7F6AD54868D5}"/>
              </a:ext>
            </a:extLst>
          </p:cNvPr>
          <p:cNvCxnSpPr>
            <a:cxnSpLocks/>
          </p:cNvCxnSpPr>
          <p:nvPr/>
        </p:nvCxnSpPr>
        <p:spPr>
          <a:xfrm>
            <a:off x="8708572" y="2327683"/>
            <a:ext cx="622384" cy="834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3CB2F32-83B6-E7A4-03D2-1F0E58489549}"/>
              </a:ext>
            </a:extLst>
          </p:cNvPr>
          <p:cNvCxnSpPr>
            <a:endCxn id="59" idx="1"/>
          </p:cNvCxnSpPr>
          <p:nvPr/>
        </p:nvCxnSpPr>
        <p:spPr>
          <a:xfrm>
            <a:off x="8444496" y="1692634"/>
            <a:ext cx="637770" cy="1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ADBA4A9-854C-C2A0-A3CE-E364D93A2896}"/>
              </a:ext>
            </a:extLst>
          </p:cNvPr>
          <p:cNvGrpSpPr/>
          <p:nvPr/>
        </p:nvGrpSpPr>
        <p:grpSpPr>
          <a:xfrm>
            <a:off x="2333048" y="555172"/>
            <a:ext cx="1084215" cy="1959428"/>
            <a:chOff x="770445" y="555172"/>
            <a:chExt cx="1084215" cy="195942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3259DA4-7CC9-F8EB-82E2-A35F84C9E1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446" y="1756954"/>
              <a:ext cx="365759" cy="7576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55E08F-25BC-A760-0D00-23FA37C711A7}"/>
                </a:ext>
              </a:extLst>
            </p:cNvPr>
            <p:cNvSpPr/>
            <p:nvPr/>
          </p:nvSpPr>
          <p:spPr>
            <a:xfrm>
              <a:off x="770445" y="555172"/>
              <a:ext cx="1084215" cy="1201782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Picture of Grass specimen</a:t>
              </a:r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3B702AD-2C22-997A-1D6F-44A69DA1679D}"/>
              </a:ext>
            </a:extLst>
          </p:cNvPr>
          <p:cNvCxnSpPr/>
          <p:nvPr/>
        </p:nvCxnSpPr>
        <p:spPr>
          <a:xfrm>
            <a:off x="3081862" y="1194612"/>
            <a:ext cx="728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98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208</TotalTime>
  <Words>20</Words>
  <Application>Microsoft Office PowerPoint</Application>
  <PresentationFormat>Widescreen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Mallory T.</dc:creator>
  <cp:lastModifiedBy>Mallory T.</cp:lastModifiedBy>
  <cp:revision>2</cp:revision>
  <dcterms:created xsi:type="dcterms:W3CDTF">2024-10-08T01:30:20Z</dcterms:created>
  <dcterms:modified xsi:type="dcterms:W3CDTF">2024-12-17T00:09:30Z</dcterms:modified>
</cp:coreProperties>
</file>